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E583D7-9AE5-70FC-CB87-B117F02E7016}" v="1" dt="2024-09-24T09:02:29.4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24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CD63-CC0A-42E3-AA61-2DB387E6CA91}" type="datetimeFigureOut">
              <a:rPr kumimoji="1" lang="ja-JP" altLang="en-US" smtClean="0"/>
              <a:t>2024/9/26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D666-92DF-4C11-809A-8E8018B616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190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CD63-CC0A-42E3-AA61-2DB387E6CA91}" type="datetimeFigureOut">
              <a:rPr kumimoji="1" lang="ja-JP" altLang="en-US" smtClean="0"/>
              <a:t>2024/9/26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D666-92DF-4C11-809A-8E8018B616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8900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CD63-CC0A-42E3-AA61-2DB387E6CA91}" type="datetimeFigureOut">
              <a:rPr kumimoji="1" lang="ja-JP" altLang="en-US" smtClean="0"/>
              <a:t>2024/9/26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D666-92DF-4C11-809A-8E8018B616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9213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CD63-CC0A-42E3-AA61-2DB387E6CA91}" type="datetimeFigureOut">
              <a:rPr kumimoji="1" lang="ja-JP" altLang="en-US" smtClean="0"/>
              <a:t>2024/9/26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D666-92DF-4C11-809A-8E8018B616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86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CD63-CC0A-42E3-AA61-2DB387E6CA91}" type="datetimeFigureOut">
              <a:rPr kumimoji="1" lang="ja-JP" altLang="en-US" smtClean="0"/>
              <a:t>2024/9/26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D666-92DF-4C11-809A-8E8018B616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7316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CD63-CC0A-42E3-AA61-2DB387E6CA91}" type="datetimeFigureOut">
              <a:rPr kumimoji="1" lang="ja-JP" altLang="en-US" smtClean="0"/>
              <a:t>2024/9/26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D666-92DF-4C11-809A-8E8018B616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CD63-CC0A-42E3-AA61-2DB387E6CA91}" type="datetimeFigureOut">
              <a:rPr kumimoji="1" lang="ja-JP" altLang="en-US" smtClean="0"/>
              <a:t>2024/9/26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D666-92DF-4C11-809A-8E8018B616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0157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CD63-CC0A-42E3-AA61-2DB387E6CA91}" type="datetimeFigureOut">
              <a:rPr kumimoji="1" lang="ja-JP" altLang="en-US" smtClean="0"/>
              <a:t>2024/9/26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D666-92DF-4C11-809A-8E8018B616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947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CD63-CC0A-42E3-AA61-2DB387E6CA91}" type="datetimeFigureOut">
              <a:rPr kumimoji="1" lang="ja-JP" altLang="en-US" smtClean="0"/>
              <a:t>2024/9/26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D666-92DF-4C11-809A-8E8018B616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570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CD63-CC0A-42E3-AA61-2DB387E6CA91}" type="datetimeFigureOut">
              <a:rPr kumimoji="1" lang="ja-JP" altLang="en-US" smtClean="0"/>
              <a:t>2024/9/26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D666-92DF-4C11-809A-8E8018B616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5234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CD63-CC0A-42E3-AA61-2DB387E6CA91}" type="datetimeFigureOut">
              <a:rPr kumimoji="1" lang="ja-JP" altLang="en-US" smtClean="0"/>
              <a:t>2024/9/26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D666-92DF-4C11-809A-8E8018B616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2341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BCD63-CC0A-42E3-AA61-2DB387E6CA91}" type="datetimeFigureOut">
              <a:rPr kumimoji="1" lang="ja-JP" altLang="en-US" smtClean="0"/>
              <a:t>2024/9/26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9D666-92DF-4C11-809A-8E8018B616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502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D8E9F53B-22F6-4694-AA05-B73B12EBD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672"/>
            <a:ext cx="6858000" cy="10668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980966A-FD5D-4822-96C1-EFE6E5AD504D}"/>
              </a:ext>
            </a:extLst>
          </p:cNvPr>
          <p:cNvSpPr txBox="1"/>
          <p:nvPr/>
        </p:nvSpPr>
        <p:spPr>
          <a:xfrm>
            <a:off x="293323" y="280416"/>
            <a:ext cx="6070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成績照会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18E0C80-6731-4C58-8C66-6F7DC6F90DA2}"/>
              </a:ext>
            </a:extLst>
          </p:cNvPr>
          <p:cNvGrpSpPr/>
          <p:nvPr/>
        </p:nvGrpSpPr>
        <p:grpSpPr>
          <a:xfrm>
            <a:off x="439468" y="1548897"/>
            <a:ext cx="4393787" cy="2278119"/>
            <a:chOff x="220171" y="540020"/>
            <a:chExt cx="4393787" cy="2278119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6BCBC58A-6E1F-4B34-8DE9-69A78612A8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-1" b="37697"/>
            <a:stretch/>
          </p:blipFill>
          <p:spPr>
            <a:xfrm>
              <a:off x="220171" y="540020"/>
              <a:ext cx="4393787" cy="2278119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5" name="四角形: 角を丸くする 4">
              <a:extLst>
                <a:ext uri="{FF2B5EF4-FFF2-40B4-BE49-F238E27FC236}">
                  <a16:creationId xmlns:a16="http://schemas.microsoft.com/office/drawing/2014/main" id="{054E013E-8BA3-46EE-8521-87A703EF98FD}"/>
                </a:ext>
              </a:extLst>
            </p:cNvPr>
            <p:cNvSpPr/>
            <p:nvPr/>
          </p:nvSpPr>
          <p:spPr>
            <a:xfrm>
              <a:off x="1242509" y="882457"/>
              <a:ext cx="505609" cy="19796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四角形: 角を丸くする 7">
              <a:extLst>
                <a:ext uri="{FF2B5EF4-FFF2-40B4-BE49-F238E27FC236}">
                  <a16:creationId xmlns:a16="http://schemas.microsoft.com/office/drawing/2014/main" id="{D76F9C01-D5DB-49F9-8A38-375FD6F84BFC}"/>
                </a:ext>
              </a:extLst>
            </p:cNvPr>
            <p:cNvSpPr/>
            <p:nvPr/>
          </p:nvSpPr>
          <p:spPr>
            <a:xfrm>
              <a:off x="2212485" y="1258644"/>
              <a:ext cx="925158" cy="19005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466728F0-1DE7-4A12-8BA4-8B5E1E7F06DA}"/>
              </a:ext>
            </a:extLst>
          </p:cNvPr>
          <p:cNvSpPr/>
          <p:nvPr/>
        </p:nvSpPr>
        <p:spPr>
          <a:xfrm>
            <a:off x="4034893" y="1951181"/>
            <a:ext cx="2487093" cy="746394"/>
          </a:xfrm>
          <a:prstGeom prst="wedgeRoundRectCallout">
            <a:avLst>
              <a:gd name="adj1" fmla="val -74298"/>
              <a:gd name="adj2" fmla="val 1548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「資格・成績」タブから「成績照会」をクリック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956CFBF-7276-4C85-BB34-824B7482EF82}"/>
              </a:ext>
            </a:extLst>
          </p:cNvPr>
          <p:cNvSpPr txBox="1"/>
          <p:nvPr/>
        </p:nvSpPr>
        <p:spPr>
          <a:xfrm>
            <a:off x="309841" y="998714"/>
            <a:ext cx="6199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メインメニューより「成績照会」をクリックすると、履修した科目の成績や単位取得状況が確認できます。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050BC65-807F-4F63-A771-33CD51E419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742"/>
          <a:stretch/>
        </p:blipFill>
        <p:spPr>
          <a:xfrm>
            <a:off x="419631" y="7624949"/>
            <a:ext cx="2917472" cy="2055487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6C0366B-63AE-4AF9-B162-58AFFE9AB090}"/>
              </a:ext>
            </a:extLst>
          </p:cNvPr>
          <p:cNvSpPr txBox="1"/>
          <p:nvPr/>
        </p:nvSpPr>
        <p:spPr>
          <a:xfrm>
            <a:off x="347255" y="4061952"/>
            <a:ext cx="6199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「表示パターン」や「表示対象科目」を選択することで、条件を絞った表示が可能です。また、成績一覧表の</a:t>
            </a:r>
            <a:r>
              <a:rPr kumimoji="1"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PDF</a:t>
            </a:r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出力も可能です。</a:t>
            </a:r>
          </a:p>
        </p:txBody>
      </p:sp>
      <p:pic>
        <p:nvPicPr>
          <p:cNvPr id="14" name="コンテンツ プレースホルダー 4">
            <a:extLst>
              <a:ext uri="{FF2B5EF4-FFF2-40B4-BE49-F238E27FC236}">
                <a16:creationId xmlns:a16="http://schemas.microsoft.com/office/drawing/2014/main" id="{1553327A-CDDE-4CED-AD49-6F1465AD77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439" y="7624948"/>
            <a:ext cx="3137012" cy="2055487"/>
          </a:xfrm>
          <a:prstGeom prst="rect">
            <a:avLst/>
          </a:prstGeom>
          <a:ln>
            <a:solidFill>
              <a:schemeClr val="tx2"/>
            </a:solidFill>
          </a:ln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437305D3-65D8-4E11-BEA3-0D3351427CA8}"/>
              </a:ext>
            </a:extLst>
          </p:cNvPr>
          <p:cNvGrpSpPr/>
          <p:nvPr/>
        </p:nvGrpSpPr>
        <p:grpSpPr>
          <a:xfrm>
            <a:off x="441665" y="4663693"/>
            <a:ext cx="6092438" cy="2423004"/>
            <a:chOff x="419631" y="4553523"/>
            <a:chExt cx="6092438" cy="2423004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25CA5C97-62B9-46E3-B833-DA57B794D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9631" y="4553523"/>
              <a:ext cx="6092438" cy="2423004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17" name="四角形: 角を丸くする 16">
              <a:extLst>
                <a:ext uri="{FF2B5EF4-FFF2-40B4-BE49-F238E27FC236}">
                  <a16:creationId xmlns:a16="http://schemas.microsoft.com/office/drawing/2014/main" id="{25412E20-61B4-4A6B-9FEB-4E1EE46F5330}"/>
                </a:ext>
              </a:extLst>
            </p:cNvPr>
            <p:cNvSpPr/>
            <p:nvPr/>
          </p:nvSpPr>
          <p:spPr>
            <a:xfrm>
              <a:off x="537770" y="4710565"/>
              <a:ext cx="5968793" cy="54213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173E62B-34D8-4F60-B9E3-761A6911B52E}"/>
              </a:ext>
            </a:extLst>
          </p:cNvPr>
          <p:cNvSpPr txBox="1"/>
          <p:nvPr/>
        </p:nvSpPr>
        <p:spPr>
          <a:xfrm>
            <a:off x="419631" y="7243739"/>
            <a:ext cx="6199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画面をスクロールすると「</a:t>
            </a:r>
            <a:r>
              <a:rPr kumimoji="1"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GPA</a:t>
            </a:r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推移表」や「単位取得状況」が確認できます。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4042318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597545C2CB83F4BA80008A56307B2A0" ma:contentTypeVersion="15" ma:contentTypeDescription="新しいドキュメントを作成します。" ma:contentTypeScope="" ma:versionID="1dc73ae072c83b92b721cf40f0c66943">
  <xsd:schema xmlns:xsd="http://www.w3.org/2001/XMLSchema" xmlns:xs="http://www.w3.org/2001/XMLSchema" xmlns:p="http://schemas.microsoft.com/office/2006/metadata/properties" xmlns:ns2="3a0e43f4-bda6-405f-817a-bab9c5aa1535" xmlns:ns3="1609aaea-c073-42f4-bc26-0592d991786c" targetNamespace="http://schemas.microsoft.com/office/2006/metadata/properties" ma:root="true" ma:fieldsID="024d161285e31a71e5d63e0933fdfa74" ns2:_="" ns3:_="">
    <xsd:import namespace="3a0e43f4-bda6-405f-817a-bab9c5aa1535"/>
    <xsd:import namespace="1609aaea-c073-42f4-bc26-0592d99178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0e43f4-bda6-405f-817a-bab9c5aa15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8a389178-b25d-43e8-a351-2da5c60fa7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09aaea-c073-42f4-bc26-0592d991786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b796efd7-b8a1-4933-9890-dde772aff13a}" ma:internalName="TaxCatchAll" ma:showField="CatchAllData" ma:web="1609aaea-c073-42f4-bc26-0592d99178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a0e43f4-bda6-405f-817a-bab9c5aa1535">
      <Terms xmlns="http://schemas.microsoft.com/office/infopath/2007/PartnerControls"/>
    </lcf76f155ced4ddcb4097134ff3c332f>
    <TaxCatchAll xmlns="1609aaea-c073-42f4-bc26-0592d991786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02F0CD-80A8-4399-96B1-618EEDA90A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0e43f4-bda6-405f-817a-bab9c5aa1535"/>
    <ds:schemaRef ds:uri="1609aaea-c073-42f4-bc26-0592d99178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8366F0-C5CA-4AC9-B492-46F12308E96B}">
  <ds:schemaRefs>
    <ds:schemaRef ds:uri="http://schemas.microsoft.com/office/2006/metadata/properties"/>
    <ds:schemaRef ds:uri="http://schemas.microsoft.com/office/infopath/2007/PartnerControls"/>
    <ds:schemaRef ds:uri="3a0e43f4-bda6-405f-817a-bab9c5aa1535"/>
    <ds:schemaRef ds:uri="1609aaea-c073-42f4-bc26-0592d991786c"/>
  </ds:schemaRefs>
</ds:datastoreItem>
</file>

<file path=customXml/itemProps3.xml><?xml version="1.0" encoding="utf-8"?>
<ds:datastoreItem xmlns:ds="http://schemas.openxmlformats.org/officeDocument/2006/customXml" ds:itemID="{F0032542-7627-4755-B4F8-9D0F88EE367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</TotalTime>
  <Words>93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紅谷　水葵</dc:creator>
  <cp:lastModifiedBy>益本　容子</cp:lastModifiedBy>
  <cp:revision>19</cp:revision>
  <dcterms:created xsi:type="dcterms:W3CDTF">2024-09-08T14:51:37Z</dcterms:created>
  <dcterms:modified xsi:type="dcterms:W3CDTF">2024-09-26T04:14:41Z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0x010100F597545C2CB83F4BA80008A56307B2A0</vt:lpwstr>
  </property>
  <property fmtid="{D5CDD505-2E9C-101B-9397-08002B2CF9AE}" pid="3" name="MediaServiceImageTags">
    <vt:lpwstr/>
  </property>
</Properties>
</file>